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7" r:id="rId10"/>
    <p:sldId id="276" r:id="rId11"/>
    <p:sldId id="268" r:id="rId12"/>
    <p:sldId id="267" r:id="rId13"/>
    <p:sldId id="270" r:id="rId14"/>
    <p:sldId id="269" r:id="rId15"/>
    <p:sldId id="266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F2E"/>
    <a:srgbClr val="CADF69"/>
    <a:srgbClr val="FD8B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3673-6238-467E-9047-A9BE22DFCB6B}" v="111" dt="2019-09-01T12:52:11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  <pc:docChgLst>
    <pc:chgData name="LEOPOLDINA Vitković" userId="de5d8406-09fa-41fa-8d28-8a7ba852ce89" providerId="ADAL" clId="{70AD3673-6238-467E-9047-A9BE22DFCB6B}"/>
    <pc:docChg chg="undo custSel addSld delSld modSld sldOrd">
      <pc:chgData name="LEOPOLDINA Vitković" userId="de5d8406-09fa-41fa-8d28-8a7ba852ce89" providerId="ADAL" clId="{70AD3673-6238-467E-9047-A9BE22DFCB6B}" dt="2019-09-01T12:52:38.642" v="3034" actId="1076"/>
      <pc:docMkLst>
        <pc:docMk/>
      </pc:docMkLst>
      <pc:sldChg chg="addSp delSp modSp">
        <pc:chgData name="LEOPOLDINA Vitković" userId="de5d8406-09fa-41fa-8d28-8a7ba852ce89" providerId="ADAL" clId="{70AD3673-6238-467E-9047-A9BE22DFCB6B}" dt="2019-09-01T11:46:23.878" v="2898" actId="113"/>
        <pc:sldMkLst>
          <pc:docMk/>
          <pc:sldMk cId="1054333294" sldId="256"/>
        </pc:sldMkLst>
        <pc:spChg chg="mod ord">
          <ac:chgData name="LEOPOLDINA Vitković" userId="de5d8406-09fa-41fa-8d28-8a7ba852ce89" providerId="ADAL" clId="{70AD3673-6238-467E-9047-A9BE22DFCB6B}" dt="2019-09-01T11:46:23.878" v="2898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70AD3673-6238-467E-9047-A9BE22DFCB6B}" dt="2019-07-12T05:54:42.684" v="1" actId="1076"/>
          <ac:picMkLst>
            <pc:docMk/>
            <pc:sldMk cId="1054333294" sldId="256"/>
            <ac:picMk id="3" creationId="{D635B976-1F6B-456D-AB00-EA79B223661F}"/>
          </ac:picMkLst>
        </pc:picChg>
        <pc:picChg chg="add del mod">
          <ac:chgData name="LEOPOLDINA Vitković" userId="de5d8406-09fa-41fa-8d28-8a7ba852ce89" providerId="ADAL" clId="{70AD3673-6238-467E-9047-A9BE22DFCB6B}" dt="2019-07-18T09:34:12.218" v="2816" actId="478"/>
          <ac:picMkLst>
            <pc:docMk/>
            <pc:sldMk cId="1054333294" sldId="256"/>
            <ac:picMk id="6" creationId="{0974000D-D191-4D0F-A3A2-535CC2DA1765}"/>
          </ac:picMkLst>
        </pc:picChg>
        <pc:picChg chg="add mod">
          <ac:chgData name="LEOPOLDINA Vitković" userId="de5d8406-09fa-41fa-8d28-8a7ba852ce89" providerId="ADAL" clId="{70AD3673-6238-467E-9047-A9BE22DFCB6B}" dt="2019-07-18T19:29:35.296" v="2890" actId="1076"/>
          <ac:picMkLst>
            <pc:docMk/>
            <pc:sldMk cId="1054333294" sldId="256"/>
            <ac:picMk id="6" creationId="{91351813-0E26-4BDB-AD5B-2053610AF4CB}"/>
          </ac:picMkLst>
        </pc:picChg>
      </pc:sldChg>
      <pc:sldChg chg="addSp modSp">
        <pc:chgData name="LEOPOLDINA Vitković" userId="de5d8406-09fa-41fa-8d28-8a7ba852ce89" providerId="ADAL" clId="{70AD3673-6238-467E-9047-A9BE22DFCB6B}" dt="2019-07-18T09:01:17.648" v="2740" actId="1076"/>
        <pc:sldMkLst>
          <pc:docMk/>
          <pc:sldMk cId="702692434" sldId="257"/>
        </pc:sldMkLst>
        <pc:spChg chg="mod">
          <ac:chgData name="LEOPOLDINA Vitković" userId="de5d8406-09fa-41fa-8d28-8a7ba852ce89" providerId="ADAL" clId="{70AD3673-6238-467E-9047-A9BE22DFCB6B}" dt="2019-07-18T09:00:52.560" v="2737" actId="1076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7-18T09:00:46.217" v="2736" actId="1076"/>
          <ac:spMkLst>
            <pc:docMk/>
            <pc:sldMk cId="702692434" sldId="25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7-12T05:55:03.837" v="3" actId="1076"/>
          <ac:picMkLst>
            <pc:docMk/>
            <pc:sldMk cId="702692434" sldId="257"/>
            <ac:picMk id="4" creationId="{7021198E-F221-485C-BEF3-DCA2B3B062A6}"/>
          </ac:picMkLst>
        </pc:picChg>
        <pc:picChg chg="add mod">
          <ac:chgData name="LEOPOLDINA Vitković" userId="de5d8406-09fa-41fa-8d28-8a7ba852ce89" providerId="ADAL" clId="{70AD3673-6238-467E-9047-A9BE22DFCB6B}" dt="2019-07-18T09:01:17.648" v="2740" actId="1076"/>
          <ac:picMkLst>
            <pc:docMk/>
            <pc:sldMk cId="702692434" sldId="257"/>
            <ac:picMk id="7" creationId="{E37BE557-34F4-4E0D-9CFE-A83DAB108CCE}"/>
          </ac:picMkLst>
        </pc:picChg>
      </pc:sldChg>
      <pc:sldChg chg="addSp modSp ord">
        <pc:chgData name="LEOPOLDINA Vitković" userId="de5d8406-09fa-41fa-8d28-8a7ba852ce89" providerId="ADAL" clId="{70AD3673-6238-467E-9047-A9BE22DFCB6B}" dt="2019-09-01T11:46:40.578" v="2900" actId="403"/>
        <pc:sldMkLst>
          <pc:docMk/>
          <pc:sldMk cId="1405414235" sldId="258"/>
        </pc:sldMkLst>
        <pc:spChg chg="mod">
          <ac:chgData name="LEOPOLDINA Vitković" userId="de5d8406-09fa-41fa-8d28-8a7ba852ce89" providerId="ADAL" clId="{70AD3673-6238-467E-9047-A9BE22DFCB6B}" dt="2019-09-01T11:46:35.532" v="2899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46:40.578" v="2900" actId="403"/>
          <ac:spMkLst>
            <pc:docMk/>
            <pc:sldMk cId="1405414235" sldId="258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7-12T05:55:12.694" v="5" actId="1076"/>
          <ac:picMkLst>
            <pc:docMk/>
            <pc:sldMk cId="1405414235" sldId="258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70AD3673-6238-467E-9047-A9BE22DFCB6B}" dt="2019-07-18T08:56:18.491" v="2701" actId="1076"/>
          <ac:picMkLst>
            <pc:docMk/>
            <pc:sldMk cId="1405414235" sldId="258"/>
            <ac:picMk id="7" creationId="{80DF5C8A-0F8B-4197-B68E-79E40F747D7D}"/>
          </ac:picMkLst>
        </pc:picChg>
      </pc:sldChg>
      <pc:sldChg chg="addSp modSp">
        <pc:chgData name="LEOPOLDINA Vitković" userId="de5d8406-09fa-41fa-8d28-8a7ba852ce89" providerId="ADAL" clId="{70AD3673-6238-467E-9047-A9BE22DFCB6B}" dt="2019-09-01T11:46:48.935" v="2901" actId="113"/>
        <pc:sldMkLst>
          <pc:docMk/>
          <pc:sldMk cId="4069176990" sldId="261"/>
        </pc:sldMkLst>
        <pc:spChg chg="mod">
          <ac:chgData name="LEOPOLDINA Vitković" userId="de5d8406-09fa-41fa-8d28-8a7ba852ce89" providerId="ADAL" clId="{70AD3673-6238-467E-9047-A9BE22DFCB6B}" dt="2019-09-01T11:46:48.935" v="2901" actId="113"/>
          <ac:spMkLst>
            <pc:docMk/>
            <pc:sldMk cId="4069176990" sldId="26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7-18T08:58:04.927" v="2720" actId="1076"/>
          <ac:spMkLst>
            <pc:docMk/>
            <pc:sldMk cId="4069176990" sldId="26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7-18T08:58:21.423" v="2724" actId="1076"/>
          <ac:spMkLst>
            <pc:docMk/>
            <pc:sldMk cId="4069176990" sldId="261"/>
            <ac:spMk id="6" creationId="{5ED0EF19-476A-4E3F-8758-8AD8E4380ED0}"/>
          </ac:spMkLst>
        </pc:spChg>
        <pc:picChg chg="add mod">
          <ac:chgData name="LEOPOLDINA Vitković" userId="de5d8406-09fa-41fa-8d28-8a7ba852ce89" providerId="ADAL" clId="{70AD3673-6238-467E-9047-A9BE22DFCB6B}" dt="2019-07-12T05:55:39.563" v="11" actId="1076"/>
          <ac:picMkLst>
            <pc:docMk/>
            <pc:sldMk cId="4069176990" sldId="261"/>
            <ac:picMk id="4" creationId="{D524958F-3C98-4029-8477-457CAC0D0784}"/>
          </ac:picMkLst>
        </pc:picChg>
        <pc:picChg chg="add mod">
          <ac:chgData name="LEOPOLDINA Vitković" userId="de5d8406-09fa-41fa-8d28-8a7ba852ce89" providerId="ADAL" clId="{70AD3673-6238-467E-9047-A9BE22DFCB6B}" dt="2019-07-18T08:58:18.595" v="2723" actId="1076"/>
          <ac:picMkLst>
            <pc:docMk/>
            <pc:sldMk cId="4069176990" sldId="261"/>
            <ac:picMk id="7" creationId="{DDA985F0-A670-4966-9BBE-830F01249BC5}"/>
          </ac:picMkLst>
        </pc:picChg>
        <pc:picChg chg="add mod">
          <ac:chgData name="LEOPOLDINA Vitković" userId="de5d8406-09fa-41fa-8d28-8a7ba852ce89" providerId="ADAL" clId="{70AD3673-6238-467E-9047-A9BE22DFCB6B}" dt="2019-07-18T08:58:11.504" v="2722" actId="1076"/>
          <ac:picMkLst>
            <pc:docMk/>
            <pc:sldMk cId="4069176990" sldId="261"/>
            <ac:picMk id="9" creationId="{B016622B-B2A4-474F-98B0-357175F6FD39}"/>
          </ac:picMkLst>
        </pc:picChg>
      </pc:sldChg>
      <pc:sldChg chg="addSp modSp">
        <pc:chgData name="LEOPOLDINA Vitković" userId="de5d8406-09fa-41fa-8d28-8a7ba852ce89" providerId="ADAL" clId="{70AD3673-6238-467E-9047-A9BE22DFCB6B}" dt="2019-09-01T11:47:03.869" v="2903" actId="403"/>
        <pc:sldMkLst>
          <pc:docMk/>
          <pc:sldMk cId="2952902428" sldId="262"/>
        </pc:sldMkLst>
        <pc:spChg chg="mod">
          <ac:chgData name="LEOPOLDINA Vitković" userId="de5d8406-09fa-41fa-8d28-8a7ba852ce89" providerId="ADAL" clId="{70AD3673-6238-467E-9047-A9BE22DFCB6B}" dt="2019-09-01T11:46:59.948" v="2902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47:03.869" v="2903" actId="403"/>
          <ac:spMkLst>
            <pc:docMk/>
            <pc:sldMk cId="2952902428" sldId="262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7-12T05:55:48.373" v="13" actId="1076"/>
          <ac:picMkLst>
            <pc:docMk/>
            <pc:sldMk cId="2952902428" sldId="262"/>
            <ac:picMk id="4" creationId="{91E93B3D-8BF9-467E-8A11-B44E15720749}"/>
          </ac:picMkLst>
        </pc:picChg>
        <pc:picChg chg="add mod">
          <ac:chgData name="LEOPOLDINA Vitković" userId="de5d8406-09fa-41fa-8d28-8a7ba852ce89" providerId="ADAL" clId="{70AD3673-6238-467E-9047-A9BE22DFCB6B}" dt="2019-07-18T09:02:49.549" v="2749" actId="1076"/>
          <ac:picMkLst>
            <pc:docMk/>
            <pc:sldMk cId="2952902428" sldId="262"/>
            <ac:picMk id="7" creationId="{DC35C8BE-5606-471F-B6FB-E4D1744474C7}"/>
          </ac:picMkLst>
        </pc:picChg>
      </pc:sldChg>
      <pc:sldChg chg="addSp modSp">
        <pc:chgData name="LEOPOLDINA Vitković" userId="de5d8406-09fa-41fa-8d28-8a7ba852ce89" providerId="ADAL" clId="{70AD3673-6238-467E-9047-A9BE22DFCB6B}" dt="2019-09-01T11:47:19.115" v="2908" actId="27636"/>
        <pc:sldMkLst>
          <pc:docMk/>
          <pc:sldMk cId="963652369" sldId="263"/>
        </pc:sldMkLst>
        <pc:spChg chg="mod">
          <ac:chgData name="LEOPOLDINA Vitković" userId="de5d8406-09fa-41fa-8d28-8a7ba852ce89" providerId="ADAL" clId="{70AD3673-6238-467E-9047-A9BE22DFCB6B}" dt="2019-09-01T11:47:12.164" v="2904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47:19.115" v="2908" actId="27636"/>
          <ac:spMkLst>
            <pc:docMk/>
            <pc:sldMk cId="963652369" sldId="263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7-12T05:56:02.479" v="16" actId="1076"/>
          <ac:picMkLst>
            <pc:docMk/>
            <pc:sldMk cId="963652369" sldId="263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70AD3673-6238-467E-9047-A9BE22DFCB6B}" dt="2019-07-18T09:04:02.640" v="2757" actId="1076"/>
          <ac:picMkLst>
            <pc:docMk/>
            <pc:sldMk cId="963652369" sldId="263"/>
            <ac:picMk id="7" creationId="{2E5B958F-5572-4CCE-876A-1DB9C618FD0D}"/>
          </ac:picMkLst>
        </pc:picChg>
      </pc:sldChg>
      <pc:sldChg chg="addSp modSp">
        <pc:chgData name="LEOPOLDINA Vitković" userId="de5d8406-09fa-41fa-8d28-8a7ba852ce89" providerId="ADAL" clId="{70AD3673-6238-467E-9047-A9BE22DFCB6B}" dt="2019-09-01T11:48:06.308" v="2911" actId="27636"/>
        <pc:sldMkLst>
          <pc:docMk/>
          <pc:sldMk cId="3211075476" sldId="264"/>
        </pc:sldMkLst>
        <pc:spChg chg="mod">
          <ac:chgData name="LEOPOLDINA Vitković" userId="de5d8406-09fa-41fa-8d28-8a7ba852ce89" providerId="ADAL" clId="{70AD3673-6238-467E-9047-A9BE22DFCB6B}" dt="2019-09-01T11:48:02.013" v="2909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48:06.308" v="2911" actId="27636"/>
          <ac:spMkLst>
            <pc:docMk/>
            <pc:sldMk cId="3211075476" sldId="264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7-12T05:56:11.196" v="18" actId="1076"/>
          <ac:picMkLst>
            <pc:docMk/>
            <pc:sldMk cId="3211075476" sldId="264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70AD3673-6238-467E-9047-A9BE22DFCB6B}" dt="2019-07-18T09:04:10.842" v="2758" actId="14100"/>
          <ac:picMkLst>
            <pc:docMk/>
            <pc:sldMk cId="3211075476" sldId="264"/>
            <ac:picMk id="7" creationId="{218CB5B2-6E53-4B79-8036-03E3B07D7989}"/>
          </ac:picMkLst>
        </pc:picChg>
      </pc:sldChg>
      <pc:sldChg chg="addSp delSp modSp">
        <pc:chgData name="LEOPOLDINA Vitković" userId="de5d8406-09fa-41fa-8d28-8a7ba852ce89" providerId="ADAL" clId="{70AD3673-6238-467E-9047-A9BE22DFCB6B}" dt="2019-09-01T11:55:40.454" v="2943" actId="1076"/>
        <pc:sldMkLst>
          <pc:docMk/>
          <pc:sldMk cId="4064940677" sldId="265"/>
        </pc:sldMkLst>
        <pc:spChg chg="mod">
          <ac:chgData name="LEOPOLDINA Vitković" userId="de5d8406-09fa-41fa-8d28-8a7ba852ce89" providerId="ADAL" clId="{70AD3673-6238-467E-9047-A9BE22DFCB6B}" dt="2019-09-01T11:49:53.312" v="2922" actId="122"/>
          <ac:spMkLst>
            <pc:docMk/>
            <pc:sldMk cId="4064940677" sldId="265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50:06.685" v="2924" actId="1076"/>
          <ac:spMkLst>
            <pc:docMk/>
            <pc:sldMk cId="4064940677" sldId="265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70AD3673-6238-467E-9047-A9BE22DFCB6B}" dt="2019-07-18T09:20:42.511" v="2792"/>
          <ac:spMkLst>
            <pc:docMk/>
            <pc:sldMk cId="4064940677" sldId="265"/>
            <ac:spMk id="4" creationId="{10002D69-7EF5-4DEA-8446-79FE9B8BEF46}"/>
          </ac:spMkLst>
        </pc:spChg>
        <pc:spChg chg="add del mod">
          <ac:chgData name="LEOPOLDINA Vitković" userId="de5d8406-09fa-41fa-8d28-8a7ba852ce89" providerId="ADAL" clId="{70AD3673-6238-467E-9047-A9BE22DFCB6B}" dt="2019-07-17T13:18:50.681" v="2653"/>
          <ac:spMkLst>
            <pc:docMk/>
            <pc:sldMk cId="4064940677" sldId="265"/>
            <ac:spMk id="7" creationId="{D363D870-205E-4D82-89E2-425247BD987F}"/>
          </ac:spMkLst>
        </pc:spChg>
        <pc:spChg chg="add mod">
          <ac:chgData name="LEOPOLDINA Vitković" userId="de5d8406-09fa-41fa-8d28-8a7ba852ce89" providerId="ADAL" clId="{70AD3673-6238-467E-9047-A9BE22DFCB6B}" dt="2019-09-01T11:55:40.454" v="2943" actId="1076"/>
          <ac:spMkLst>
            <pc:docMk/>
            <pc:sldMk cId="4064940677" sldId="265"/>
            <ac:spMk id="9" creationId="{65348315-7433-4A43-AF15-64490C57ABAF}"/>
          </ac:spMkLst>
        </pc:spChg>
        <pc:picChg chg="add mod">
          <ac:chgData name="LEOPOLDINA Vitković" userId="de5d8406-09fa-41fa-8d28-8a7ba852ce89" providerId="ADAL" clId="{70AD3673-6238-467E-9047-A9BE22DFCB6B}" dt="2019-07-12T05:56:21.037" v="20" actId="1076"/>
          <ac:picMkLst>
            <pc:docMk/>
            <pc:sldMk cId="4064940677" sldId="265"/>
            <ac:picMk id="6" creationId="{2BC436F9-10A9-4237-B865-07277ADB61C5}"/>
          </ac:picMkLst>
        </pc:picChg>
        <pc:picChg chg="add del mod">
          <ac:chgData name="LEOPOLDINA Vitković" userId="de5d8406-09fa-41fa-8d28-8a7ba852ce89" providerId="ADAL" clId="{70AD3673-6238-467E-9047-A9BE22DFCB6B}" dt="2019-07-18T09:20:10.543" v="2785" actId="478"/>
          <ac:picMkLst>
            <pc:docMk/>
            <pc:sldMk cId="4064940677" sldId="265"/>
            <ac:picMk id="7" creationId="{398C9213-769A-4513-AC95-DF482302CD80}"/>
          </ac:picMkLst>
        </pc:picChg>
        <pc:picChg chg="add mod">
          <ac:chgData name="LEOPOLDINA Vitković" userId="de5d8406-09fa-41fa-8d28-8a7ba852ce89" providerId="ADAL" clId="{70AD3673-6238-467E-9047-A9BE22DFCB6B}" dt="2019-09-01T11:50:13.630" v="2925" actId="1076"/>
          <ac:picMkLst>
            <pc:docMk/>
            <pc:sldMk cId="4064940677" sldId="265"/>
            <ac:picMk id="7" creationId="{3E7FE239-25D1-4B59-B959-FCBD02CB8DC5}"/>
          </ac:picMkLst>
        </pc:picChg>
        <pc:picChg chg="add del mod">
          <ac:chgData name="LEOPOLDINA Vitković" userId="de5d8406-09fa-41fa-8d28-8a7ba852ce89" providerId="ADAL" clId="{70AD3673-6238-467E-9047-A9BE22DFCB6B}" dt="2019-07-17T13:26:48.555" v="2679" actId="478"/>
          <ac:picMkLst>
            <pc:docMk/>
            <pc:sldMk cId="4064940677" sldId="265"/>
            <ac:picMk id="8" creationId="{9618739A-9C95-4949-989B-18135EBF1E09}"/>
          </ac:picMkLst>
        </pc:picChg>
        <pc:picChg chg="add mod">
          <ac:chgData name="LEOPOLDINA Vitković" userId="de5d8406-09fa-41fa-8d28-8a7ba852ce89" providerId="ADAL" clId="{70AD3673-6238-467E-9047-A9BE22DFCB6B}" dt="2019-09-01T11:55:36.670" v="2942" actId="1076"/>
          <ac:picMkLst>
            <pc:docMk/>
            <pc:sldMk cId="4064940677" sldId="265"/>
            <ac:picMk id="10" creationId="{844F6762-8CD2-4863-83F7-DAEBC7694DBD}"/>
          </ac:picMkLst>
        </pc:picChg>
        <pc:picChg chg="add del mod">
          <ac:chgData name="LEOPOLDINA Vitković" userId="de5d8406-09fa-41fa-8d28-8a7ba852ce89" providerId="ADAL" clId="{70AD3673-6238-467E-9047-A9BE22DFCB6B}" dt="2019-07-18T09:20:38.864" v="2791" actId="478"/>
          <ac:picMkLst>
            <pc:docMk/>
            <pc:sldMk cId="4064940677" sldId="265"/>
            <ac:picMk id="11" creationId="{6C335D99-2256-42EC-AACC-AB7C98C1DE60}"/>
          </ac:picMkLst>
        </pc:picChg>
      </pc:sldChg>
      <pc:sldChg chg="addSp delSp modSp add">
        <pc:chgData name="LEOPOLDINA Vitković" userId="de5d8406-09fa-41fa-8d28-8a7ba852ce89" providerId="ADAL" clId="{70AD3673-6238-467E-9047-A9BE22DFCB6B}" dt="2019-09-01T12:02:48.515" v="2992" actId="403"/>
        <pc:sldMkLst>
          <pc:docMk/>
          <pc:sldMk cId="3929926029" sldId="266"/>
        </pc:sldMkLst>
        <pc:spChg chg="mod">
          <ac:chgData name="LEOPOLDINA Vitković" userId="de5d8406-09fa-41fa-8d28-8a7ba852ce89" providerId="ADAL" clId="{70AD3673-6238-467E-9047-A9BE22DFCB6B}" dt="2019-09-01T12:02:43.888" v="2991" actId="113"/>
          <ac:spMkLst>
            <pc:docMk/>
            <pc:sldMk cId="3929926029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2:02:48.515" v="2992" actId="403"/>
          <ac:spMkLst>
            <pc:docMk/>
            <pc:sldMk cId="3929926029" sldId="266"/>
            <ac:spMk id="3" creationId="{114EB383-0092-47EF-97D1-FC2C25C6F1CE}"/>
          </ac:spMkLst>
        </pc:spChg>
        <pc:spChg chg="add del">
          <ac:chgData name="LEOPOLDINA Vitković" userId="de5d8406-09fa-41fa-8d28-8a7ba852ce89" providerId="ADAL" clId="{70AD3673-6238-467E-9047-A9BE22DFCB6B}" dt="2019-07-17T13:05:03.603" v="2451"/>
          <ac:spMkLst>
            <pc:docMk/>
            <pc:sldMk cId="3929926029" sldId="266"/>
            <ac:spMk id="4" creationId="{52EAEFBE-16A7-48A9-98E6-DC90ECDF4140}"/>
          </ac:spMkLst>
        </pc:spChg>
        <pc:spChg chg="add mod">
          <ac:chgData name="LEOPOLDINA Vitković" userId="de5d8406-09fa-41fa-8d28-8a7ba852ce89" providerId="ADAL" clId="{70AD3673-6238-467E-9047-A9BE22DFCB6B}" dt="2019-07-17T13:06:27.313" v="2493" actId="403"/>
          <ac:spMkLst>
            <pc:docMk/>
            <pc:sldMk cId="3929926029" sldId="266"/>
            <ac:spMk id="7" creationId="{B4CEE25B-67E2-4DD9-8578-0565F75291AF}"/>
          </ac:spMkLst>
        </pc:spChg>
        <pc:picChg chg="add mod">
          <ac:chgData name="LEOPOLDINA Vitković" userId="de5d8406-09fa-41fa-8d28-8a7ba852ce89" providerId="ADAL" clId="{70AD3673-6238-467E-9047-A9BE22DFCB6B}" dt="2019-07-17T13:07:00.968" v="2496" actId="14100"/>
          <ac:picMkLst>
            <pc:docMk/>
            <pc:sldMk cId="3929926029" sldId="266"/>
            <ac:picMk id="8" creationId="{21D4AC89-93E2-45B4-83A6-5F8B982B7631}"/>
          </ac:picMkLst>
        </pc:picChg>
        <pc:picChg chg="add mod">
          <ac:chgData name="LEOPOLDINA Vitković" userId="de5d8406-09fa-41fa-8d28-8a7ba852ce89" providerId="ADAL" clId="{70AD3673-6238-467E-9047-A9BE22DFCB6B}" dt="2019-07-18T09:28:22.905" v="2808" actId="1076"/>
          <ac:picMkLst>
            <pc:docMk/>
            <pc:sldMk cId="3929926029" sldId="266"/>
            <ac:picMk id="9" creationId="{EEA8FE7B-D83C-4D1B-B3F4-079CE1635397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2:00:31.735" v="2985" actId="1076"/>
        <pc:sldMkLst>
          <pc:docMk/>
          <pc:sldMk cId="2726738138" sldId="267"/>
        </pc:sldMkLst>
        <pc:spChg chg="mod">
          <ac:chgData name="LEOPOLDINA Vitković" userId="de5d8406-09fa-41fa-8d28-8a7ba852ce89" providerId="ADAL" clId="{70AD3673-6238-467E-9047-A9BE22DFCB6B}" dt="2019-09-01T12:00:27.993" v="2984" actId="113"/>
          <ac:spMkLst>
            <pc:docMk/>
            <pc:sldMk cId="2726738138" sldId="26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2:00:21.483" v="2982" actId="403"/>
          <ac:spMkLst>
            <pc:docMk/>
            <pc:sldMk cId="2726738138" sldId="26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9-01T12:00:31.735" v="2985" actId="1076"/>
          <ac:picMkLst>
            <pc:docMk/>
            <pc:sldMk cId="2726738138" sldId="267"/>
            <ac:picMk id="7" creationId="{38971597-B9A4-4D10-990F-A279FFA14D29}"/>
          </ac:picMkLst>
        </pc:picChg>
      </pc:sldChg>
      <pc:sldChg chg="addSp delSp modSp add">
        <pc:chgData name="LEOPOLDINA Vitković" userId="de5d8406-09fa-41fa-8d28-8a7ba852ce89" providerId="ADAL" clId="{70AD3673-6238-467E-9047-A9BE22DFCB6B}" dt="2019-09-01T12:00:09.257" v="2981" actId="1076"/>
        <pc:sldMkLst>
          <pc:docMk/>
          <pc:sldMk cId="3798720246" sldId="268"/>
        </pc:sldMkLst>
        <pc:spChg chg="mod">
          <ac:chgData name="LEOPOLDINA Vitković" userId="de5d8406-09fa-41fa-8d28-8a7ba852ce89" providerId="ADAL" clId="{70AD3673-6238-467E-9047-A9BE22DFCB6B}" dt="2019-09-01T11:59:12.520" v="2978" actId="122"/>
          <ac:spMkLst>
            <pc:docMk/>
            <pc:sldMk cId="3798720246" sldId="26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7-18T09:11:48.584" v="2766" actId="1076"/>
          <ac:spMkLst>
            <pc:docMk/>
            <pc:sldMk cId="3798720246" sldId="26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7-17T13:28:44.077" v="2686" actId="1076"/>
          <ac:spMkLst>
            <pc:docMk/>
            <pc:sldMk cId="3798720246" sldId="268"/>
            <ac:spMk id="7" creationId="{AB37BFED-C81A-44DC-9F65-9A963E622E35}"/>
          </ac:spMkLst>
        </pc:spChg>
        <pc:spChg chg="add mod">
          <ac:chgData name="LEOPOLDINA Vitković" userId="de5d8406-09fa-41fa-8d28-8a7ba852ce89" providerId="ADAL" clId="{70AD3673-6238-467E-9047-A9BE22DFCB6B}" dt="2019-09-01T12:00:01.262" v="2979" actId="1076"/>
          <ac:spMkLst>
            <pc:docMk/>
            <pc:sldMk cId="3798720246" sldId="268"/>
            <ac:spMk id="10" creationId="{055229C4-81F3-4E98-9633-B60DBE0C97BA}"/>
          </ac:spMkLst>
        </pc:spChg>
        <pc:picChg chg="add mod">
          <ac:chgData name="LEOPOLDINA Vitković" userId="de5d8406-09fa-41fa-8d28-8a7ba852ce89" providerId="ADAL" clId="{70AD3673-6238-467E-9047-A9BE22DFCB6B}" dt="2019-09-01T12:00:09.257" v="2981" actId="1076"/>
          <ac:picMkLst>
            <pc:docMk/>
            <pc:sldMk cId="3798720246" sldId="268"/>
            <ac:picMk id="8" creationId="{7816FE24-F466-4078-85EE-C9949C68EDB9}"/>
          </ac:picMkLst>
        </pc:picChg>
        <pc:picChg chg="add mod">
          <ac:chgData name="LEOPOLDINA Vitković" userId="de5d8406-09fa-41fa-8d28-8a7ba852ce89" providerId="ADAL" clId="{70AD3673-6238-467E-9047-A9BE22DFCB6B}" dt="2019-07-18T09:11:42.523" v="2764" actId="1076"/>
          <ac:picMkLst>
            <pc:docMk/>
            <pc:sldMk cId="3798720246" sldId="268"/>
            <ac:picMk id="9" creationId="{43002480-EDD0-445B-B094-2E044F2B1004}"/>
          </ac:picMkLst>
        </pc:picChg>
        <pc:picChg chg="add del">
          <ac:chgData name="LEOPOLDINA Vitković" userId="de5d8406-09fa-41fa-8d28-8a7ba852ce89" providerId="ADAL" clId="{70AD3673-6238-467E-9047-A9BE22DFCB6B}" dt="2019-07-17T13:28:10.751" v="2683"/>
          <ac:picMkLst>
            <pc:docMk/>
            <pc:sldMk cId="3798720246" sldId="268"/>
            <ac:picMk id="9" creationId="{D7F1C3E4-C5AC-4095-A1C1-069B9A06B80A}"/>
          </ac:picMkLst>
        </pc:picChg>
        <pc:picChg chg="add mod">
          <ac:chgData name="LEOPOLDINA Vitković" userId="de5d8406-09fa-41fa-8d28-8a7ba852ce89" providerId="ADAL" clId="{70AD3673-6238-467E-9047-A9BE22DFCB6B}" dt="2019-09-01T12:00:04.358" v="2980" actId="1076"/>
          <ac:picMkLst>
            <pc:docMk/>
            <pc:sldMk cId="3798720246" sldId="268"/>
            <ac:picMk id="11" creationId="{CA39BF78-B41A-4F4C-9C9C-725FA1FEB22C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2:02:37.776" v="2990" actId="14100"/>
        <pc:sldMkLst>
          <pc:docMk/>
          <pc:sldMk cId="2452469461" sldId="269"/>
        </pc:sldMkLst>
        <pc:spChg chg="mod">
          <ac:chgData name="LEOPOLDINA Vitković" userId="de5d8406-09fa-41fa-8d28-8a7ba852ce89" providerId="ADAL" clId="{70AD3673-6238-467E-9047-A9BE22DFCB6B}" dt="2019-09-01T12:02:16.576" v="2987" actId="113"/>
          <ac:spMkLst>
            <pc:docMk/>
            <pc:sldMk cId="2452469461" sldId="26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2:02:34.101" v="2989" actId="1076"/>
          <ac:spMkLst>
            <pc:docMk/>
            <pc:sldMk cId="2452469461" sldId="269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70AD3673-6238-467E-9047-A9BE22DFCB6B}" dt="2019-09-01T12:02:37.776" v="2990" actId="14100"/>
          <ac:picMkLst>
            <pc:docMk/>
            <pc:sldMk cId="2452469461" sldId="269"/>
            <ac:picMk id="7" creationId="{640A07E7-A3B8-4433-9554-029C13EF90FE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2:01:19.033" v="2986" actId="113"/>
        <pc:sldMkLst>
          <pc:docMk/>
          <pc:sldMk cId="1784776453" sldId="270"/>
        </pc:sldMkLst>
        <pc:spChg chg="mod">
          <ac:chgData name="LEOPOLDINA Vitković" userId="de5d8406-09fa-41fa-8d28-8a7ba852ce89" providerId="ADAL" clId="{70AD3673-6238-467E-9047-A9BE22DFCB6B}" dt="2019-09-01T12:01:19.033" v="2986" actId="113"/>
          <ac:spMkLst>
            <pc:docMk/>
            <pc:sldMk cId="1784776453" sldId="27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7-18T09:24:55.111" v="2801" actId="403"/>
          <ac:spMkLst>
            <pc:docMk/>
            <pc:sldMk cId="1784776453" sldId="27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7-17T13:23:53.221" v="2666" actId="1076"/>
          <ac:spMkLst>
            <pc:docMk/>
            <pc:sldMk cId="1784776453" sldId="270"/>
            <ac:spMk id="7" creationId="{7B925B7C-80E6-4255-BE98-CECCE0CCF20D}"/>
          </ac:spMkLst>
        </pc:spChg>
        <pc:spChg chg="add mod">
          <ac:chgData name="LEOPOLDINA Vitković" userId="de5d8406-09fa-41fa-8d28-8a7ba852ce89" providerId="ADAL" clId="{70AD3673-6238-467E-9047-A9BE22DFCB6B}" dt="2019-07-17T13:24:02.061" v="2668" actId="1076"/>
          <ac:spMkLst>
            <pc:docMk/>
            <pc:sldMk cId="1784776453" sldId="270"/>
            <ac:spMk id="8" creationId="{E1B6A6C4-D4F3-4A3D-910A-FED4735D5E34}"/>
          </ac:spMkLst>
        </pc:spChg>
        <pc:picChg chg="add mod">
          <ac:chgData name="LEOPOLDINA Vitković" userId="de5d8406-09fa-41fa-8d28-8a7ba852ce89" providerId="ADAL" clId="{70AD3673-6238-467E-9047-A9BE22DFCB6B}" dt="2019-07-17T13:23:55.293" v="2667" actId="1076"/>
          <ac:picMkLst>
            <pc:docMk/>
            <pc:sldMk cId="1784776453" sldId="270"/>
            <ac:picMk id="4" creationId="{2035BD87-1445-4A8A-BA69-E46E351404A4}"/>
          </ac:picMkLst>
        </pc:picChg>
        <pc:picChg chg="add mod">
          <ac:chgData name="LEOPOLDINA Vitković" userId="de5d8406-09fa-41fa-8d28-8a7ba852ce89" providerId="ADAL" clId="{70AD3673-6238-467E-9047-A9BE22DFCB6B}" dt="2019-07-17T13:24:17.678" v="2670" actId="1076"/>
          <ac:picMkLst>
            <pc:docMk/>
            <pc:sldMk cId="1784776453" sldId="270"/>
            <ac:picMk id="9" creationId="{FE57443D-7CCE-48DE-90DB-BA88E3C27E81}"/>
          </ac:picMkLst>
        </pc:picChg>
        <pc:picChg chg="add mod">
          <ac:chgData name="LEOPOLDINA Vitković" userId="de5d8406-09fa-41fa-8d28-8a7ba852ce89" providerId="ADAL" clId="{70AD3673-6238-467E-9047-A9BE22DFCB6B}" dt="2019-07-18T09:24:48.668" v="2800" actId="1076"/>
          <ac:picMkLst>
            <pc:docMk/>
            <pc:sldMk cId="1784776453" sldId="270"/>
            <ac:picMk id="11" creationId="{8A74E9D6-4739-48F2-B02E-A603624CE1C1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2:03:14.128" v="2995" actId="403"/>
        <pc:sldMkLst>
          <pc:docMk/>
          <pc:sldMk cId="2507641404" sldId="271"/>
        </pc:sldMkLst>
        <pc:spChg chg="mod">
          <ac:chgData name="LEOPOLDINA Vitković" userId="de5d8406-09fa-41fa-8d28-8a7ba852ce89" providerId="ADAL" clId="{70AD3673-6238-467E-9047-A9BE22DFCB6B}" dt="2019-09-01T12:03:03.457" v="2993" actId="113"/>
          <ac:spMkLst>
            <pc:docMk/>
            <pc:sldMk cId="2507641404" sldId="27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2:03:06.883" v="2994" actId="403"/>
          <ac:spMkLst>
            <pc:docMk/>
            <pc:sldMk cId="2507641404" sldId="27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9-01T12:03:14.128" v="2995" actId="403"/>
          <ac:spMkLst>
            <pc:docMk/>
            <pc:sldMk cId="2507641404" sldId="271"/>
            <ac:spMk id="7" creationId="{0BB3B4B4-F5DF-4DA6-AAC3-3FBDF64132AE}"/>
          </ac:spMkLst>
        </pc:spChg>
        <pc:picChg chg="add mod">
          <ac:chgData name="LEOPOLDINA Vitković" userId="de5d8406-09fa-41fa-8d28-8a7ba852ce89" providerId="ADAL" clId="{70AD3673-6238-467E-9047-A9BE22DFCB6B}" dt="2019-07-17T11:20:13.555" v="2401" actId="1076"/>
          <ac:picMkLst>
            <pc:docMk/>
            <pc:sldMk cId="2507641404" sldId="271"/>
            <ac:picMk id="8" creationId="{7129E76F-A686-47B9-B4F0-FB1F10AE5AC8}"/>
          </ac:picMkLst>
        </pc:picChg>
        <pc:picChg chg="add mod">
          <ac:chgData name="LEOPOLDINA Vitković" userId="de5d8406-09fa-41fa-8d28-8a7ba852ce89" providerId="ADAL" clId="{70AD3673-6238-467E-9047-A9BE22DFCB6B}" dt="2019-07-18T18:56:18.519" v="2850" actId="1076"/>
          <ac:picMkLst>
            <pc:docMk/>
            <pc:sldMk cId="2507641404" sldId="271"/>
            <ac:picMk id="9" creationId="{CC1C810E-32FA-4C09-BCA9-5A02D7F31912}"/>
          </ac:picMkLst>
        </pc:picChg>
      </pc:sldChg>
      <pc:sldChg chg="addSp delSp modSp add">
        <pc:chgData name="LEOPOLDINA Vitković" userId="de5d8406-09fa-41fa-8d28-8a7ba852ce89" providerId="ADAL" clId="{70AD3673-6238-467E-9047-A9BE22DFCB6B}" dt="2019-09-01T12:03:31.688" v="2998" actId="113"/>
        <pc:sldMkLst>
          <pc:docMk/>
          <pc:sldMk cId="3797220351" sldId="272"/>
        </pc:sldMkLst>
        <pc:spChg chg="mod">
          <ac:chgData name="LEOPOLDINA Vitković" userId="de5d8406-09fa-41fa-8d28-8a7ba852ce89" providerId="ADAL" clId="{70AD3673-6238-467E-9047-A9BE22DFCB6B}" dt="2019-09-01T12:03:28.336" v="2996" actId="113"/>
          <ac:spMkLst>
            <pc:docMk/>
            <pc:sldMk cId="3797220351" sldId="27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2:03:31.688" v="2998" actId="113"/>
          <ac:spMkLst>
            <pc:docMk/>
            <pc:sldMk cId="3797220351" sldId="272"/>
            <ac:spMk id="3" creationId="{114EB383-0092-47EF-97D1-FC2C25C6F1CE}"/>
          </ac:spMkLst>
        </pc:spChg>
        <pc:picChg chg="ord">
          <ac:chgData name="LEOPOLDINA Vitković" userId="de5d8406-09fa-41fa-8d28-8a7ba852ce89" providerId="ADAL" clId="{70AD3673-6238-467E-9047-A9BE22DFCB6B}" dt="2019-07-18T18:57:38.824" v="2856" actId="166"/>
          <ac:picMkLst>
            <pc:docMk/>
            <pc:sldMk cId="3797220351" sldId="272"/>
            <ac:picMk id="5" creationId="{8E08F510-DE2E-4494-ADFE-2390CFF0FA0D}"/>
          </ac:picMkLst>
        </pc:picChg>
        <pc:picChg chg="add del mod">
          <ac:chgData name="LEOPOLDINA Vitković" userId="de5d8406-09fa-41fa-8d28-8a7ba852ce89" providerId="ADAL" clId="{70AD3673-6238-467E-9047-A9BE22DFCB6B}" dt="2019-07-18T18:57:04.355" v="2852"/>
          <ac:picMkLst>
            <pc:docMk/>
            <pc:sldMk cId="3797220351" sldId="272"/>
            <ac:picMk id="7" creationId="{CFB8570B-A9E1-4154-BCE9-EE1DBACF12CC}"/>
          </ac:picMkLst>
        </pc:picChg>
        <pc:picChg chg="add mod">
          <ac:chgData name="LEOPOLDINA Vitković" userId="de5d8406-09fa-41fa-8d28-8a7ba852ce89" providerId="ADAL" clId="{70AD3673-6238-467E-9047-A9BE22DFCB6B}" dt="2019-07-18T19:30:17.287" v="2894" actId="1076"/>
          <ac:picMkLst>
            <pc:docMk/>
            <pc:sldMk cId="3797220351" sldId="272"/>
            <ac:picMk id="9" creationId="{228E8965-0432-4A79-8E0A-9E5D46E27505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2:03:40.002" v="2999" actId="113"/>
        <pc:sldMkLst>
          <pc:docMk/>
          <pc:sldMk cId="2219339824" sldId="273"/>
        </pc:sldMkLst>
        <pc:spChg chg="mod">
          <ac:chgData name="LEOPOLDINA Vitković" userId="de5d8406-09fa-41fa-8d28-8a7ba852ce89" providerId="ADAL" clId="{70AD3673-6238-467E-9047-A9BE22DFCB6B}" dt="2019-09-01T12:03:40.002" v="2999" actId="113"/>
          <ac:spMkLst>
            <pc:docMk/>
            <pc:sldMk cId="2219339824" sldId="27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7-18T18:58:38.324" v="2869" actId="14100"/>
          <ac:spMkLst>
            <pc:docMk/>
            <pc:sldMk cId="2219339824" sldId="273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7-17T13:25:31.237" v="2673" actId="1076"/>
          <ac:spMkLst>
            <pc:docMk/>
            <pc:sldMk cId="2219339824" sldId="273"/>
            <ac:spMk id="7" creationId="{03A6B6D1-370A-48C0-A74F-929085E1995E}"/>
          </ac:spMkLst>
        </pc:spChg>
        <pc:picChg chg="add mod">
          <ac:chgData name="LEOPOLDINA Vitković" userId="de5d8406-09fa-41fa-8d28-8a7ba852ce89" providerId="ADAL" clId="{70AD3673-6238-467E-9047-A9BE22DFCB6B}" dt="2019-07-17T13:25:51.405" v="2674" actId="1076"/>
          <ac:picMkLst>
            <pc:docMk/>
            <pc:sldMk cId="2219339824" sldId="273"/>
            <ac:picMk id="8" creationId="{EDCCC50A-FC41-4CBD-BA14-F708CAFDEAF9}"/>
          </ac:picMkLst>
        </pc:picChg>
        <pc:picChg chg="add mod">
          <ac:chgData name="LEOPOLDINA Vitković" userId="de5d8406-09fa-41fa-8d28-8a7ba852ce89" providerId="ADAL" clId="{70AD3673-6238-467E-9047-A9BE22DFCB6B}" dt="2019-07-18T18:58:22.874" v="2866" actId="1076"/>
          <ac:picMkLst>
            <pc:docMk/>
            <pc:sldMk cId="2219339824" sldId="273"/>
            <ac:picMk id="9" creationId="{6ACD7B85-C13D-4844-9D1B-D9D1FF4560EE}"/>
          </ac:picMkLst>
        </pc:picChg>
      </pc:sldChg>
      <pc:sldChg chg="addSp delSp modSp">
        <pc:chgData name="LEOPOLDINA Vitković" userId="de5d8406-09fa-41fa-8d28-8a7ba852ce89" providerId="ADAL" clId="{70AD3673-6238-467E-9047-A9BE22DFCB6B}" dt="2019-09-01T12:52:38.642" v="3034" actId="1076"/>
        <pc:sldMkLst>
          <pc:docMk/>
          <pc:sldMk cId="2438342202" sldId="274"/>
        </pc:sldMkLst>
        <pc:spChg chg="add del">
          <ac:chgData name="LEOPOLDINA Vitković" userId="de5d8406-09fa-41fa-8d28-8a7ba852ce89" providerId="ADAL" clId="{70AD3673-6238-467E-9047-A9BE22DFCB6B}" dt="2019-07-17T11:07:35.153" v="2387"/>
          <ac:spMkLst>
            <pc:docMk/>
            <pc:sldMk cId="2438342202" sldId="274"/>
            <ac:spMk id="2" creationId="{92AB2E9B-9DB4-4B9A-852A-F1306FEDC8FD}"/>
          </ac:spMkLst>
        </pc:spChg>
        <pc:spChg chg="add del">
          <ac:chgData name="LEOPOLDINA Vitković" userId="de5d8406-09fa-41fa-8d28-8a7ba852ce89" providerId="ADAL" clId="{70AD3673-6238-467E-9047-A9BE22DFCB6B}" dt="2019-07-17T11:07:35.153" v="2387"/>
          <ac:spMkLst>
            <pc:docMk/>
            <pc:sldMk cId="2438342202" sldId="274"/>
            <ac:spMk id="3" creationId="{E2F5F9A9-96D3-4C6A-B20F-6C28AB2F5081}"/>
          </ac:spMkLst>
        </pc:spChg>
        <pc:spChg chg="add mod">
          <ac:chgData name="LEOPOLDINA Vitković" userId="de5d8406-09fa-41fa-8d28-8a7ba852ce89" providerId="ADAL" clId="{70AD3673-6238-467E-9047-A9BE22DFCB6B}" dt="2019-07-17T11:06:51.709" v="2378" actId="14100"/>
          <ac:spMkLst>
            <pc:docMk/>
            <pc:sldMk cId="2438342202" sldId="274"/>
            <ac:spMk id="4" creationId="{6D289B87-BEA4-43CE-B937-8FCFC01107CE}"/>
          </ac:spMkLst>
        </pc:spChg>
        <pc:spChg chg="add del">
          <ac:chgData name="LEOPOLDINA Vitković" userId="de5d8406-09fa-41fa-8d28-8a7ba852ce89" providerId="ADAL" clId="{70AD3673-6238-467E-9047-A9BE22DFCB6B}" dt="2019-07-17T11:07:35.153" v="2387"/>
          <ac:spMkLst>
            <pc:docMk/>
            <pc:sldMk cId="2438342202" sldId="274"/>
            <ac:spMk id="8" creationId="{6D289B87-BEA4-43CE-B937-8FCFC01107CE}"/>
          </ac:spMkLst>
        </pc:spChg>
        <pc:spChg chg="add mod">
          <ac:chgData name="LEOPOLDINA Vitković" userId="de5d8406-09fa-41fa-8d28-8a7ba852ce89" providerId="ADAL" clId="{70AD3673-6238-467E-9047-A9BE22DFCB6B}" dt="2019-09-01T12:52:38.642" v="3034" actId="1076"/>
          <ac:spMkLst>
            <pc:docMk/>
            <pc:sldMk cId="2438342202" sldId="274"/>
            <ac:spMk id="9" creationId="{C8ED1DDD-6749-4526-AF1B-6D4D1DE72F3C}"/>
          </ac:spMkLst>
        </pc:spChg>
        <pc:spChg chg="add mod">
          <ac:chgData name="LEOPOLDINA Vitković" userId="de5d8406-09fa-41fa-8d28-8a7ba852ce89" providerId="ADAL" clId="{70AD3673-6238-467E-9047-A9BE22DFCB6B}" dt="2019-07-17T11:08:26.166" v="2395" actId="1076"/>
          <ac:spMkLst>
            <pc:docMk/>
            <pc:sldMk cId="2438342202" sldId="274"/>
            <ac:spMk id="10" creationId="{26CF3C71-D881-4B7C-B0A8-1F8310F6899B}"/>
          </ac:spMkLst>
        </pc:spChg>
        <pc:picChg chg="add mod">
          <ac:chgData name="LEOPOLDINA Vitković" userId="de5d8406-09fa-41fa-8d28-8a7ba852ce89" providerId="ADAL" clId="{70AD3673-6238-467E-9047-A9BE22DFCB6B}" dt="2019-07-17T11:07:21.661" v="2385" actId="1076"/>
          <ac:picMkLst>
            <pc:docMk/>
            <pc:sldMk cId="2438342202" sldId="274"/>
            <ac:picMk id="7" creationId="{1BC54E27-4264-4B4B-96FF-11C58C5ACE6B}"/>
          </ac:picMkLst>
        </pc:picChg>
      </pc:sldChg>
      <pc:sldChg chg="addSp delSp modSp add">
        <pc:chgData name="LEOPOLDINA Vitković" userId="de5d8406-09fa-41fa-8d28-8a7ba852ce89" providerId="ADAL" clId="{70AD3673-6238-467E-9047-A9BE22DFCB6B}" dt="2019-09-01T12:52:19.584" v="3033" actId="1076"/>
        <pc:sldMkLst>
          <pc:docMk/>
          <pc:sldMk cId="1118300825" sldId="275"/>
        </pc:sldMkLst>
        <pc:spChg chg="del mod">
          <ac:chgData name="LEOPOLDINA Vitković" userId="de5d8406-09fa-41fa-8d28-8a7ba852ce89" providerId="ADAL" clId="{70AD3673-6238-467E-9047-A9BE22DFCB6B}" dt="2019-07-19T10:58:47.694" v="2895"/>
          <ac:spMkLst>
            <pc:docMk/>
            <pc:sldMk cId="1118300825" sldId="275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70AD3673-6238-467E-9047-A9BE22DFCB6B}" dt="2019-09-01T12:52:07.727" v="3027"/>
          <ac:spMkLst>
            <pc:docMk/>
            <pc:sldMk cId="1118300825" sldId="275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70AD3673-6238-467E-9047-A9BE22DFCB6B}" dt="2019-09-01T12:52:02.916" v="3025" actId="1076"/>
          <ac:spMkLst>
            <pc:docMk/>
            <pc:sldMk cId="1118300825" sldId="275"/>
            <ac:spMk id="7" creationId="{BC05C1E2-3E5F-4813-A238-057A3E9B7BA5}"/>
          </ac:spMkLst>
        </pc:spChg>
        <pc:spChg chg="add del mod">
          <ac:chgData name="LEOPOLDINA Vitković" userId="de5d8406-09fa-41fa-8d28-8a7ba852ce89" providerId="ADAL" clId="{70AD3673-6238-467E-9047-A9BE22DFCB6B}" dt="2019-09-01T12:52:11.164" v="3029"/>
          <ac:spMkLst>
            <pc:docMk/>
            <pc:sldMk cId="1118300825" sldId="275"/>
            <ac:spMk id="10" creationId="{F2D7297B-D874-4920-B859-49F6AD487CCA}"/>
          </ac:spMkLst>
        </pc:spChg>
        <pc:picChg chg="add mod">
          <ac:chgData name="LEOPOLDINA Vitković" userId="de5d8406-09fa-41fa-8d28-8a7ba852ce89" providerId="ADAL" clId="{70AD3673-6238-467E-9047-A9BE22DFCB6B}" dt="2019-09-01T12:52:13.413" v="3030" actId="1076"/>
          <ac:picMkLst>
            <pc:docMk/>
            <pc:sldMk cId="1118300825" sldId="275"/>
            <ac:picMk id="4" creationId="{158D8240-1E6F-4F2D-8ABD-3DEAF2A6D50E}"/>
          </ac:picMkLst>
        </pc:picChg>
        <pc:picChg chg="add del mod">
          <ac:chgData name="LEOPOLDINA Vitković" userId="de5d8406-09fa-41fa-8d28-8a7ba852ce89" providerId="ADAL" clId="{70AD3673-6238-467E-9047-A9BE22DFCB6B}" dt="2019-09-01T12:51:38.781" v="3015" actId="478"/>
          <ac:picMkLst>
            <pc:docMk/>
            <pc:sldMk cId="1118300825" sldId="275"/>
            <ac:picMk id="8" creationId="{EDFE69A6-4CD8-406D-99F8-548379F9FF1A}"/>
          </ac:picMkLst>
        </pc:picChg>
        <pc:picChg chg="add mod">
          <ac:chgData name="LEOPOLDINA Vitković" userId="de5d8406-09fa-41fa-8d28-8a7ba852ce89" providerId="ADAL" clId="{70AD3673-6238-467E-9047-A9BE22DFCB6B}" dt="2019-09-01T12:52:19.584" v="3033" actId="1076"/>
          <ac:picMkLst>
            <pc:docMk/>
            <pc:sldMk cId="1118300825" sldId="275"/>
            <ac:picMk id="9" creationId="{A653CFA2-1D62-4A8B-8BE8-B5A1DBBAD0FE}"/>
          </ac:picMkLst>
        </pc:picChg>
      </pc:sldChg>
      <pc:sldChg chg="addSp modSp add">
        <pc:chgData name="LEOPOLDINA Vitković" userId="de5d8406-09fa-41fa-8d28-8a7ba852ce89" providerId="ADAL" clId="{70AD3673-6238-467E-9047-A9BE22DFCB6B}" dt="2019-09-01T11:58:36.327" v="2975" actId="1076"/>
        <pc:sldMkLst>
          <pc:docMk/>
          <pc:sldMk cId="2136758766" sldId="276"/>
        </pc:sldMkLst>
        <pc:spChg chg="mod">
          <ac:chgData name="LEOPOLDINA Vitković" userId="de5d8406-09fa-41fa-8d28-8a7ba852ce89" providerId="ADAL" clId="{70AD3673-6238-467E-9047-A9BE22DFCB6B}" dt="2019-09-01T11:55:52.480" v="2945" actId="113"/>
          <ac:spMkLst>
            <pc:docMk/>
            <pc:sldMk cId="2136758766" sldId="27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70AD3673-6238-467E-9047-A9BE22DFCB6B}" dt="2019-09-01T11:57:25.566" v="2971" actId="14100"/>
          <ac:spMkLst>
            <pc:docMk/>
            <pc:sldMk cId="2136758766" sldId="276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70AD3673-6238-467E-9047-A9BE22DFCB6B}" dt="2019-09-01T11:56:52.581" v="2957" actId="1076"/>
          <ac:spMkLst>
            <pc:docMk/>
            <pc:sldMk cId="2136758766" sldId="276"/>
            <ac:spMk id="7" creationId="{D363D870-205E-4D82-89E2-425247BD987F}"/>
          </ac:spMkLst>
        </pc:spChg>
        <pc:spChg chg="add mod">
          <ac:chgData name="LEOPOLDINA Vitković" userId="de5d8406-09fa-41fa-8d28-8a7ba852ce89" providerId="ADAL" clId="{70AD3673-6238-467E-9047-A9BE22DFCB6B}" dt="2019-09-01T11:58:34.142" v="2974" actId="1076"/>
          <ac:spMkLst>
            <pc:docMk/>
            <pc:sldMk cId="2136758766" sldId="276"/>
            <ac:spMk id="9" creationId="{470AE23E-70D6-4464-BA93-F88A262F7E48}"/>
          </ac:spMkLst>
        </pc:spChg>
        <pc:picChg chg="mod">
          <ac:chgData name="LEOPOLDINA Vitković" userId="de5d8406-09fa-41fa-8d28-8a7ba852ce89" providerId="ADAL" clId="{70AD3673-6238-467E-9047-A9BE22DFCB6B}" dt="2019-09-01T11:58:24.646" v="2973" actId="1076"/>
          <ac:picMkLst>
            <pc:docMk/>
            <pc:sldMk cId="2136758766" sldId="276"/>
            <ac:picMk id="5" creationId="{8E08F510-DE2E-4494-ADFE-2390CFF0FA0D}"/>
          </ac:picMkLst>
        </pc:picChg>
        <pc:picChg chg="mod">
          <ac:chgData name="LEOPOLDINA Vitković" userId="de5d8406-09fa-41fa-8d28-8a7ba852ce89" providerId="ADAL" clId="{70AD3673-6238-467E-9047-A9BE22DFCB6B}" dt="2019-09-01T11:56:54.766" v="2958" actId="1076"/>
          <ac:picMkLst>
            <pc:docMk/>
            <pc:sldMk cId="2136758766" sldId="276"/>
            <ac:picMk id="8" creationId="{9618739A-9C95-4949-989B-18135EBF1E09}"/>
          </ac:picMkLst>
        </pc:picChg>
        <pc:picChg chg="add mod">
          <ac:chgData name="LEOPOLDINA Vitković" userId="de5d8406-09fa-41fa-8d28-8a7ba852ce89" providerId="ADAL" clId="{70AD3673-6238-467E-9047-A9BE22DFCB6B}" dt="2019-09-01T11:58:36.327" v="2975" actId="1076"/>
          <ac:picMkLst>
            <pc:docMk/>
            <pc:sldMk cId="2136758766" sldId="276"/>
            <ac:picMk id="10" creationId="{0C552849-5C52-49C5-B576-15E660163DFC}"/>
          </ac:picMkLst>
        </pc:picChg>
        <pc:picChg chg="add mod">
          <ac:chgData name="LEOPOLDINA Vitković" userId="de5d8406-09fa-41fa-8d28-8a7ba852ce89" providerId="ADAL" clId="{70AD3673-6238-467E-9047-A9BE22DFCB6B}" dt="2019-09-01T11:57:30.045" v="2972" actId="1076"/>
          <ac:picMkLst>
            <pc:docMk/>
            <pc:sldMk cId="2136758766" sldId="276"/>
            <ac:picMk id="11" creationId="{1531444B-913E-4A99-8DA9-EC52ACC6C1D6}"/>
          </ac:picMkLst>
        </pc:picChg>
      </pc:sldChg>
      <pc:sldChg chg="addSp delSp modSp add">
        <pc:chgData name="LEOPOLDINA Vitković" userId="de5d8406-09fa-41fa-8d28-8a7ba852ce89" providerId="ADAL" clId="{70AD3673-6238-467E-9047-A9BE22DFCB6B}" dt="2019-09-01T11:55:24.128" v="2941" actId="113"/>
        <pc:sldMkLst>
          <pc:docMk/>
          <pc:sldMk cId="820057874" sldId="277"/>
        </pc:sldMkLst>
        <pc:spChg chg="mod ord">
          <ac:chgData name="LEOPOLDINA Vitković" userId="de5d8406-09fa-41fa-8d28-8a7ba852ce89" providerId="ADAL" clId="{70AD3673-6238-467E-9047-A9BE22DFCB6B}" dt="2019-09-01T11:55:24.128" v="2941" actId="113"/>
          <ac:spMkLst>
            <pc:docMk/>
            <pc:sldMk cId="820057874" sldId="277"/>
            <ac:spMk id="2" creationId="{060D542B-3625-40CA-928A-F2597B004C4F}"/>
          </ac:spMkLst>
        </pc:spChg>
        <pc:spChg chg="mod ord">
          <ac:chgData name="LEOPOLDINA Vitković" userId="de5d8406-09fa-41fa-8d28-8a7ba852ce89" providerId="ADAL" clId="{70AD3673-6238-467E-9047-A9BE22DFCB6B}" dt="2019-09-01T11:51:07.518" v="2936" actId="1076"/>
          <ac:spMkLst>
            <pc:docMk/>
            <pc:sldMk cId="820057874" sldId="277"/>
            <ac:spMk id="3" creationId="{114EB383-0092-47EF-97D1-FC2C25C6F1CE}"/>
          </ac:spMkLst>
        </pc:spChg>
        <pc:spChg chg="del mod">
          <ac:chgData name="LEOPOLDINA Vitković" userId="de5d8406-09fa-41fa-8d28-8a7ba852ce89" providerId="ADAL" clId="{70AD3673-6238-467E-9047-A9BE22DFCB6B}" dt="2019-07-18T09:20:27.947" v="2790"/>
          <ac:spMkLst>
            <pc:docMk/>
            <pc:sldMk cId="820057874" sldId="277"/>
            <ac:spMk id="4" creationId="{10002D69-7EF5-4DEA-8446-79FE9B8BEF46}"/>
          </ac:spMkLst>
        </pc:spChg>
        <pc:spChg chg="mod">
          <ac:chgData name="LEOPOLDINA Vitković" userId="de5d8406-09fa-41fa-8d28-8a7ba852ce89" providerId="ADAL" clId="{70AD3673-6238-467E-9047-A9BE22DFCB6B}" dt="2019-09-01T11:55:10.091" v="2938" actId="1076"/>
          <ac:spMkLst>
            <pc:docMk/>
            <pc:sldMk cId="820057874" sldId="277"/>
            <ac:spMk id="9" creationId="{65348315-7433-4A43-AF15-64490C57ABAF}"/>
          </ac:spMkLst>
        </pc:spChg>
        <pc:picChg chg="add mod">
          <ac:chgData name="LEOPOLDINA Vitković" userId="de5d8406-09fa-41fa-8d28-8a7ba852ce89" providerId="ADAL" clId="{70AD3673-6238-467E-9047-A9BE22DFCB6B}" dt="2019-09-01T11:50:42.710" v="2930" actId="1076"/>
          <ac:picMkLst>
            <pc:docMk/>
            <pc:sldMk cId="820057874" sldId="277"/>
            <ac:picMk id="7" creationId="{2A8ED65C-05B8-4EDD-B772-D1F92B51CD99}"/>
          </ac:picMkLst>
        </pc:picChg>
        <pc:picChg chg="del">
          <ac:chgData name="LEOPOLDINA Vitković" userId="de5d8406-09fa-41fa-8d28-8a7ba852ce89" providerId="ADAL" clId="{70AD3673-6238-467E-9047-A9BE22DFCB6B}" dt="2019-07-18T09:20:14.150" v="2786" actId="478"/>
          <ac:picMkLst>
            <pc:docMk/>
            <pc:sldMk cId="820057874" sldId="277"/>
            <ac:picMk id="7" creationId="{398C9213-769A-4513-AC95-DF482302CD80}"/>
          </ac:picMkLst>
        </pc:picChg>
        <pc:picChg chg="mod">
          <ac:chgData name="LEOPOLDINA Vitković" userId="de5d8406-09fa-41fa-8d28-8a7ba852ce89" providerId="ADAL" clId="{70AD3673-6238-467E-9047-A9BE22DFCB6B}" dt="2019-09-01T11:55:12.198" v="2939" actId="1076"/>
          <ac:picMkLst>
            <pc:docMk/>
            <pc:sldMk cId="820057874" sldId="277"/>
            <ac:picMk id="10" creationId="{844F6762-8CD2-4863-83F7-DAEBC7694DBD}"/>
          </ac:picMkLst>
        </pc:picChg>
        <pc:picChg chg="del">
          <ac:chgData name="LEOPOLDINA Vitković" userId="de5d8406-09fa-41fa-8d28-8a7ba852ce89" providerId="ADAL" clId="{70AD3673-6238-467E-9047-A9BE22DFCB6B}" dt="2019-07-18T09:20:21.560" v="2788" actId="478"/>
          <ac:picMkLst>
            <pc:docMk/>
            <pc:sldMk cId="820057874" sldId="277"/>
            <ac:picMk id="11" creationId="{6C335D99-2256-42EC-AACC-AB7C98C1DE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e-sfera.hr/dodatni-digitalni-sadrzaji/0a48fda5-20fa-43d8-aa82-050a41861d78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watch?v=pfrmf0mbj19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learningapps.org/watch?v=piqhgjpwa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0a48fda5-20fa-43d8-aa82-050a41861d78/" TargetMode="External"/><Relationship Id="rId5" Type="http://schemas.openxmlformats.org/officeDocument/2006/relationships/hyperlink" Target="https://learningapps.org/watch?v=pocym9iza19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0a48fda5-20fa-43d8-aa82-050a41861d7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635B976-1F6B-456D-AB00-EA79B22366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2446" y="209748"/>
            <a:ext cx="1536325" cy="396274"/>
          </a:xfrm>
          <a:prstGeom prst="rect">
            <a:avLst/>
          </a:prstGeom>
        </p:spPr>
      </p:pic>
      <p:pic>
        <p:nvPicPr>
          <p:cNvPr id="6" name="Slika 5" descr="Slika na kojoj se prikazuje stablo, na otvorenom, insekt, životinja&#10;&#10;Opis je automatski generiran">
            <a:extLst>
              <a:ext uri="{FF2B5EF4-FFF2-40B4-BE49-F238E27FC236}">
                <a16:creationId xmlns:a16="http://schemas.microsoft.com/office/drawing/2014/main" xmlns="" id="{91351813-0E26-4BDB-AD5B-2053610AF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868" y="-511947"/>
            <a:ext cx="7833156" cy="57755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25" y="4659923"/>
            <a:ext cx="10084441" cy="1665910"/>
          </a:xfrm>
          <a:solidFill>
            <a:srgbClr val="6F8F2E"/>
          </a:solidFill>
          <a:ln>
            <a:solidFill>
              <a:srgbClr val="6F8F2E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/>
              <a:t>Odnosi među živim bićima na zajedničkom staništu </a:t>
            </a:r>
          </a:p>
        </p:txBody>
      </p:sp>
    </p:spTree>
    <p:extLst>
      <p:ext uri="{BB962C8B-B14F-4D97-AF65-F5344CB8AC3E}">
        <p14:creationId xmlns:p14="http://schemas.microsoft.com/office/powerpoint/2010/main" xmlns="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Prilagodba i odnosi na staništu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32" y="5243001"/>
            <a:ext cx="9292330" cy="1015554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Oponašanje okoliša ili drugih opasnih vrsta (</a:t>
            </a:r>
            <a:r>
              <a:rPr lang="hr-HR" sz="3200" dirty="0" err="1"/>
              <a:t>paličnjak</a:t>
            </a:r>
            <a:r>
              <a:rPr lang="hr-HR" sz="3200" dirty="0"/>
              <a:t>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1456" y="6311899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363D870-205E-4D82-89E2-425247BD987F}"/>
              </a:ext>
            </a:extLst>
          </p:cNvPr>
          <p:cNvSpPr/>
          <p:nvPr/>
        </p:nvSpPr>
        <p:spPr>
          <a:xfrm>
            <a:off x="178161" y="5834846"/>
            <a:ext cx="6434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Dobro prilagođeni staništu, a još bolji lovci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618739A-9C95-4949-989B-18135EBF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047" y="5306092"/>
            <a:ext cx="674687" cy="6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470AE23E-70D6-4464-BA93-F88A262F7E48}"/>
              </a:ext>
            </a:extLst>
          </p:cNvPr>
          <p:cNvSpPr/>
          <p:nvPr/>
        </p:nvSpPr>
        <p:spPr>
          <a:xfrm>
            <a:off x="8524216" y="6231265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0C552849-5C52-49C5-B576-15E660163DFC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4714" y="6231265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1531444B-913E-4A99-8DA9-EC52ACC6C1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74" y="1665689"/>
            <a:ext cx="5953956" cy="34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75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Prilagodba i odnosi na staništu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5" y="2344443"/>
            <a:ext cx="4343400" cy="2746375"/>
          </a:xfrm>
        </p:spPr>
        <p:txBody>
          <a:bodyPr>
            <a:normAutofit/>
          </a:bodyPr>
          <a:lstStyle/>
          <a:p>
            <a:r>
              <a:rPr lang="hr-HR" sz="3200" dirty="0"/>
              <a:t>Natjecanje za životni prostor i hranu</a:t>
            </a:r>
          </a:p>
          <a:p>
            <a:r>
              <a:rPr lang="hr-HR" sz="3200" dirty="0"/>
              <a:t>Suparništvo</a:t>
            </a:r>
          </a:p>
          <a:p>
            <a:r>
              <a:rPr lang="hr-HR" sz="3200" dirty="0"/>
              <a:t>Suradnja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B37BFED-C81A-44DC-9F65-9A963E622E35}"/>
              </a:ext>
            </a:extLst>
          </p:cNvPr>
          <p:cNvSpPr/>
          <p:nvPr/>
        </p:nvSpPr>
        <p:spPr>
          <a:xfrm>
            <a:off x="983974" y="5744573"/>
            <a:ext cx="419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Ponašanja životinja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816FE24-F466-4078-85EE-C9949C68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287" y="5763585"/>
            <a:ext cx="674687" cy="6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055229C4-81F3-4E98-9633-B60DBE0C97BA}"/>
              </a:ext>
            </a:extLst>
          </p:cNvPr>
          <p:cNvSpPr/>
          <p:nvPr/>
        </p:nvSpPr>
        <p:spPr>
          <a:xfrm>
            <a:off x="7841153" y="6070588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A39BF78-B41A-4F4C-9C9C-725FA1FEB22C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2676" y="6059487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trava, na otvorenom, životinja, sisavac&#10;&#10;Opis je automatski generiran">
            <a:extLst>
              <a:ext uri="{FF2B5EF4-FFF2-40B4-BE49-F238E27FC236}">
                <a16:creationId xmlns:a16="http://schemas.microsoft.com/office/drawing/2014/main" xmlns="" id="{43002480-EDD0-445B-B094-2E044F2B10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183" y="2027978"/>
            <a:ext cx="7287642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2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Natjecanje za životni prostor i hranu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128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Biljke u šumi natječu se za životni prostor s dovoljnom količinom svjetlosti </a:t>
            </a:r>
          </a:p>
          <a:p>
            <a:r>
              <a:rPr lang="hr-HR" sz="3200" dirty="0"/>
              <a:t>Nadmetanje za prostor za gradnju gnijezda</a:t>
            </a:r>
          </a:p>
          <a:p>
            <a:r>
              <a:rPr lang="hr-HR" sz="3200" dirty="0"/>
              <a:t>Nadmetanje grabežljivaca za plijen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stablo, biljka, na otvorenom, trava&#10;&#10;Opis je automatski generiran">
            <a:extLst>
              <a:ext uri="{FF2B5EF4-FFF2-40B4-BE49-F238E27FC236}">
                <a16:creationId xmlns:a16="http://schemas.microsoft.com/office/drawing/2014/main" xmlns="" id="{38971597-B9A4-4D10-990F-A279FFA14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8119" y="1082544"/>
            <a:ext cx="4195680" cy="5494555"/>
          </a:xfrm>
          <a:prstGeom prst="rect">
            <a:avLst/>
          </a:prstGeom>
        </p:spPr>
      </p:pic>
      <p:pic>
        <p:nvPicPr>
          <p:cNvPr id="9218" name="Picture 2" descr="Ivy, Plant, Creeper, Garden, Bark, Tr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2103437"/>
            <a:ext cx="21526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673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Suparništvo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0237" cy="2852392"/>
          </a:xfrm>
        </p:spPr>
        <p:txBody>
          <a:bodyPr>
            <a:normAutofit/>
          </a:bodyPr>
          <a:lstStyle/>
          <a:p>
            <a:r>
              <a:rPr lang="hr-HR" sz="3200" dirty="0"/>
              <a:t>Među jedinkama iste populacije</a:t>
            </a:r>
          </a:p>
          <a:p>
            <a:r>
              <a:rPr lang="hr-HR" sz="3200" dirty="0"/>
              <a:t>Natjecanje za hranu, prostor gniježđenja, povlašten položaj u zajednici, partnera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B925B7C-80E6-4255-BE98-CECCE0CCF20D}"/>
              </a:ext>
            </a:extLst>
          </p:cNvPr>
          <p:cNvSpPr/>
          <p:nvPr/>
        </p:nvSpPr>
        <p:spPr>
          <a:xfrm>
            <a:off x="923793" y="5611192"/>
            <a:ext cx="457150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Kako privući i osvojiti partnera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035BD87-1445-4A8A-BA69-E46E351404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793" y="4787289"/>
            <a:ext cx="725321" cy="68812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E1B6A6C4-D4F3-4A3D-910A-FED4735D5E34}"/>
              </a:ext>
            </a:extLst>
          </p:cNvPr>
          <p:cNvSpPr/>
          <p:nvPr/>
        </p:nvSpPr>
        <p:spPr>
          <a:xfrm>
            <a:off x="7068236" y="6053879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236" y="5572245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0" descr="Slika na kojoj se prikazuje tlo, stijena, na otvorenom, insekt&#10;&#10;Opis je automatski generiran">
            <a:extLst>
              <a:ext uri="{FF2B5EF4-FFF2-40B4-BE49-F238E27FC236}">
                <a16:creationId xmlns:a16="http://schemas.microsoft.com/office/drawing/2014/main" xmlns="" id="{8A74E9D6-4739-48F2-B02E-A603624CE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332" y="1111463"/>
            <a:ext cx="6450528" cy="43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77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Suradnja unutar populacije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14" y="1690688"/>
            <a:ext cx="4732606" cy="4351338"/>
          </a:xfrm>
        </p:spPr>
        <p:txBody>
          <a:bodyPr>
            <a:normAutofit/>
          </a:bodyPr>
          <a:lstStyle/>
          <a:p>
            <a:r>
              <a:rPr lang="hr-HR" sz="3200" dirty="0"/>
              <a:t>Zaštita od neprijatelja</a:t>
            </a:r>
          </a:p>
          <a:p>
            <a:r>
              <a:rPr lang="hr-HR" sz="3200" dirty="0"/>
              <a:t>Let u jatu</a:t>
            </a:r>
          </a:p>
          <a:p>
            <a:r>
              <a:rPr lang="hr-HR" sz="3200" dirty="0"/>
              <a:t>Lov</a:t>
            </a:r>
          </a:p>
          <a:p>
            <a:r>
              <a:rPr lang="hr-HR" sz="3200" dirty="0"/>
              <a:t>Zajednička briga za mlade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pingvin, životinja, vodarica, ptica&#10;&#10;Opis je automatski generiran">
            <a:extLst>
              <a:ext uri="{FF2B5EF4-FFF2-40B4-BE49-F238E27FC236}">
                <a16:creationId xmlns:a16="http://schemas.microsoft.com/office/drawing/2014/main" xmlns="" id="{640A07E7-A3B8-4433-9554-029C13EF9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436" y="1397340"/>
            <a:ext cx="6256771" cy="41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46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Suradnja među različitim vrstama – oboje imaju koristi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311" cy="4351338"/>
          </a:xfrm>
        </p:spPr>
        <p:txBody>
          <a:bodyPr/>
          <a:lstStyle/>
          <a:p>
            <a:r>
              <a:rPr lang="hr-HR" sz="3200" dirty="0"/>
              <a:t>Rak samac i moruzgva </a:t>
            </a:r>
          </a:p>
          <a:p>
            <a:r>
              <a:rPr lang="hr-HR" sz="3200" dirty="0"/>
              <a:t>rak prenosi moruzgvu na mjesta sa više hrane</a:t>
            </a:r>
          </a:p>
          <a:p>
            <a:r>
              <a:rPr lang="hr-HR" sz="3200" dirty="0"/>
              <a:t>moruzgva štiti raka od neprijatelja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4CEE25B-67E2-4DD9-8578-0565F75291AF}"/>
              </a:ext>
            </a:extLst>
          </p:cNvPr>
          <p:cNvSpPr/>
          <p:nvPr/>
        </p:nvSpPr>
        <p:spPr>
          <a:xfrm>
            <a:off x="995247" y="5097191"/>
            <a:ext cx="519219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Tko ima ljepše i sigurnije skrovište </a:t>
            </a:r>
            <a:endParaRPr lang="hr-HR" sz="2800" dirty="0"/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1D4AC89-93E2-45B4-83A6-5F8B982B763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828" y="4545496"/>
            <a:ext cx="565701" cy="551695"/>
          </a:xfrm>
          <a:prstGeom prst="rect">
            <a:avLst/>
          </a:prstGeom>
          <a:noFill/>
        </p:spPr>
      </p:pic>
      <p:pic>
        <p:nvPicPr>
          <p:cNvPr id="9" name="Slika 8" descr="Slika na kojoj se prikazuje tlo, životinja, na otvorenom, člankonožac&#10;&#10;Opis je automatski generiran">
            <a:extLst>
              <a:ext uri="{FF2B5EF4-FFF2-40B4-BE49-F238E27FC236}">
                <a16:creationId xmlns:a16="http://schemas.microsoft.com/office/drawing/2014/main" xmlns="" id="{EEA8FE7B-D83C-4D1B-B3F4-079CE16353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883" y="1253331"/>
            <a:ext cx="5059117" cy="36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92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Suradnja među različitim vrstama – oboje imaju koristi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5035" cy="4351338"/>
          </a:xfrm>
        </p:spPr>
        <p:txBody>
          <a:bodyPr/>
          <a:lstStyle/>
          <a:p>
            <a:r>
              <a:rPr lang="hr-HR" sz="3200" dirty="0"/>
              <a:t>Lišajevi</a:t>
            </a:r>
          </a:p>
          <a:p>
            <a:r>
              <a:rPr lang="hr-HR" sz="3200" dirty="0"/>
              <a:t>Jednostanične </a:t>
            </a:r>
            <a:r>
              <a:rPr lang="hr-HR" sz="3200" dirty="0" smtClean="0"/>
              <a:t>alge ili </a:t>
            </a:r>
            <a:r>
              <a:rPr lang="hr-HR" sz="3200" dirty="0" err="1" smtClean="0"/>
              <a:t>cijanobakterije</a:t>
            </a:r>
            <a:r>
              <a:rPr lang="hr-HR" sz="3200" dirty="0" smtClean="0"/>
              <a:t> </a:t>
            </a:r>
            <a:r>
              <a:rPr lang="hr-HR" sz="3200" dirty="0"/>
              <a:t>– fotosinteza</a:t>
            </a:r>
          </a:p>
          <a:p>
            <a:r>
              <a:rPr lang="hr-HR" sz="3200" dirty="0"/>
              <a:t>Gljive – </a:t>
            </a:r>
            <a:r>
              <a:rPr lang="hr-HR" sz="3200" dirty="0" smtClean="0"/>
              <a:t>zaštita, opskrbljuju </a:t>
            </a:r>
            <a:r>
              <a:rPr lang="hr-HR" sz="3200" dirty="0"/>
              <a:t>vodom </a:t>
            </a:r>
            <a:r>
              <a:rPr lang="hr-HR" sz="3200" dirty="0" smtClean="0"/>
              <a:t>i mineralnim tvarima</a:t>
            </a:r>
            <a:endParaRPr lang="hr-HR" sz="32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0BB3B4B4-F5DF-4DA6-AAC3-3FBDF64132AE}"/>
              </a:ext>
            </a:extLst>
          </p:cNvPr>
          <p:cNvSpPr txBox="1"/>
          <p:nvPr/>
        </p:nvSpPr>
        <p:spPr>
          <a:xfrm>
            <a:off x="710258" y="5292546"/>
            <a:ext cx="4524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Što izgrađuje lišaj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48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129E76F-A686-47B9-B4F0-FB1F10AE5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258" y="4561503"/>
            <a:ext cx="621878" cy="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gljive, stablo, lišajevi, cvijet&#10;&#10;Opis je automatski generiran">
            <a:extLst>
              <a:ext uri="{FF2B5EF4-FFF2-40B4-BE49-F238E27FC236}">
                <a16:creationId xmlns:a16="http://schemas.microsoft.com/office/drawing/2014/main" xmlns="" id="{CC1C810E-32FA-4C09-BCA9-5A02D7F31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694" y="1364924"/>
            <a:ext cx="5862122" cy="3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64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Suradnja među različitim vrstama – jedan ima korist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13295" cy="4351338"/>
          </a:xfrm>
        </p:spPr>
        <p:txBody>
          <a:bodyPr/>
          <a:lstStyle/>
          <a:p>
            <a:endParaRPr lang="hr-HR" dirty="0"/>
          </a:p>
          <a:p>
            <a:r>
              <a:rPr lang="hr-HR" sz="3200" dirty="0"/>
              <a:t>Rak i periska </a:t>
            </a:r>
          </a:p>
        </p:txBody>
      </p:sp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28E8965-0432-4A79-8E0A-9E5D46E27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031" y="1535542"/>
            <a:ext cx="5801786" cy="43513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2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Suradnja među različitim vrstama – jedan ima </a:t>
            </a:r>
            <a:r>
              <a:rPr lang="hr-HR" b="1" dirty="0" smtClean="0"/>
              <a:t>korist, </a:t>
            </a:r>
            <a:r>
              <a:rPr lang="hr-HR" b="1" dirty="0"/>
              <a:t>a drugom se nanosi šteta - PARAZITI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42" y="1870490"/>
            <a:ext cx="3336541" cy="3740288"/>
          </a:xfrm>
        </p:spPr>
        <p:txBody>
          <a:bodyPr/>
          <a:lstStyle/>
          <a:p>
            <a:endParaRPr lang="hr-HR" dirty="0"/>
          </a:p>
          <a:p>
            <a:r>
              <a:rPr lang="hr-HR" sz="3200" dirty="0"/>
              <a:t>Krpelj</a:t>
            </a:r>
          </a:p>
          <a:p>
            <a:r>
              <a:rPr lang="hr-HR" sz="3200" dirty="0"/>
              <a:t>Uši</a:t>
            </a:r>
          </a:p>
          <a:p>
            <a:r>
              <a:rPr lang="hr-HR" sz="3200" dirty="0"/>
              <a:t>Buhe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03A6B6D1-370A-48C0-A74F-929085E1995E}"/>
              </a:ext>
            </a:extLst>
          </p:cNvPr>
          <p:cNvSpPr/>
          <p:nvPr/>
        </p:nvSpPr>
        <p:spPr>
          <a:xfrm>
            <a:off x="733696" y="6050290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DCCC50A-FC41-4CBD-BA14-F708CAFDEAF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535576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životinja, acarina, beskralješnjak, člankonožac&#10;&#10;Opis je automatski generiran">
            <a:extLst>
              <a:ext uri="{FF2B5EF4-FFF2-40B4-BE49-F238E27FC236}">
                <a16:creationId xmlns:a16="http://schemas.microsoft.com/office/drawing/2014/main" xmlns="" id="{6ACD7B85-C13D-4844-9D1B-D9D1FF4560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854" y="1746992"/>
            <a:ext cx="5648313" cy="43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339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58D8240-1E6F-4F2D-8ABD-3DEAF2A6D5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070" y="5222856"/>
            <a:ext cx="951058" cy="90228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C05C1E2-3E5F-4813-A238-057A3E9B7BA5}"/>
              </a:ext>
            </a:extLst>
          </p:cNvPr>
          <p:cNvSpPr/>
          <p:nvPr/>
        </p:nvSpPr>
        <p:spPr>
          <a:xfrm>
            <a:off x="1298996" y="5222856"/>
            <a:ext cx="9993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Projekt :</a:t>
            </a:r>
          </a:p>
          <a:p>
            <a:r>
              <a:rPr lang="hr-HR" sz="2800" dirty="0">
                <a:hlinkClick r:id="rId5"/>
              </a:rPr>
              <a:t>Određivanje gustoće biljnih populacija u ekosustavu</a:t>
            </a:r>
            <a:endParaRPr lang="hr-HR" sz="2800" dirty="0"/>
          </a:p>
        </p:txBody>
      </p:sp>
      <p:pic>
        <p:nvPicPr>
          <p:cNvPr id="9" name="Slika 8" descr="Slika na kojoj se prikazuje cvijet, biljka, na otvorenom, trava&#10;&#10;Opis je automatski generiran">
            <a:extLst>
              <a:ext uri="{FF2B5EF4-FFF2-40B4-BE49-F238E27FC236}">
                <a16:creationId xmlns:a16="http://schemas.microsoft.com/office/drawing/2014/main" xmlns="" id="{A653CFA2-1D62-4A8B-8BE8-B5A1DBBAD0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408" y="379421"/>
            <a:ext cx="7134088" cy="47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30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1" y="95250"/>
            <a:ext cx="10515600" cy="1325563"/>
          </a:xfrm>
        </p:spPr>
        <p:txBody>
          <a:bodyPr/>
          <a:lstStyle/>
          <a:p>
            <a:r>
              <a:rPr lang="hr-HR" b="1" dirty="0"/>
              <a:t>Hranidbeni odnosi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999" y="1492551"/>
            <a:ext cx="5797000" cy="4351338"/>
          </a:xfrm>
        </p:spPr>
        <p:txBody>
          <a:bodyPr>
            <a:noAutofit/>
          </a:bodyPr>
          <a:lstStyle/>
          <a:p>
            <a:r>
              <a:rPr lang="hr-HR" sz="3200" b="1" dirty="0"/>
              <a:t>Proizvođači </a:t>
            </a:r>
            <a:r>
              <a:rPr lang="hr-HR" sz="3200" dirty="0"/>
              <a:t>- sami proizvode hranu FOTOSINTEZOM</a:t>
            </a:r>
          </a:p>
          <a:p>
            <a:pPr marL="0" indent="0">
              <a:buNone/>
            </a:pPr>
            <a:r>
              <a:rPr lang="hr-HR" sz="3200" dirty="0"/>
              <a:t> </a:t>
            </a:r>
          </a:p>
          <a:p>
            <a:r>
              <a:rPr lang="hr-HR" sz="3200" b="1" dirty="0"/>
              <a:t>Potrošači</a:t>
            </a:r>
            <a:r>
              <a:rPr lang="hr-HR" sz="3200" dirty="0"/>
              <a:t> – hrane se biljkama i životinjama</a:t>
            </a:r>
          </a:p>
          <a:p>
            <a:endParaRPr lang="hr-HR" sz="3200" dirty="0"/>
          </a:p>
          <a:p>
            <a:r>
              <a:rPr lang="hr-HR" sz="3200" b="1" dirty="0"/>
              <a:t>Razlagači</a:t>
            </a:r>
            <a:r>
              <a:rPr lang="hr-HR" sz="3200" dirty="0"/>
              <a:t> – razlažu uginule organizme</a:t>
            </a:r>
          </a:p>
          <a:p>
            <a:pPr marL="0" indent="0">
              <a:buNone/>
            </a:pPr>
            <a:r>
              <a:rPr lang="hr-HR" sz="3200" dirty="0"/>
              <a:t>  - mineralne tvari koriste proizvođači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37BE557-34F4-4E0D-9CFE-A83DAB108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083" y="1186807"/>
            <a:ext cx="6371917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69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C8ED1DDD-6749-4526-AF1B-6D4D1DE72F3C}"/>
              </a:ext>
            </a:extLst>
          </p:cNvPr>
          <p:cNvSpPr/>
          <p:nvPr/>
        </p:nvSpPr>
        <p:spPr>
          <a:xfrm>
            <a:off x="2684055" y="195500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26CF3C71-D881-4B7C-B0A8-1F8310F6899B}"/>
              </a:ext>
            </a:extLst>
          </p:cNvPr>
          <p:cNvSpPr/>
          <p:nvPr/>
        </p:nvSpPr>
        <p:spPr>
          <a:xfrm>
            <a:off x="2684056" y="410080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A4EAC7E4-7964-4DB6-9DB0-6DE1BE3BBF65}"/>
              </a:ext>
            </a:extLst>
          </p:cNvPr>
          <p:cNvSpPr/>
          <p:nvPr/>
        </p:nvSpPr>
        <p:spPr>
          <a:xfrm>
            <a:off x="2684056" y="272183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Provjeri znanje </a:t>
            </a:r>
            <a:endParaRPr lang="hr-HR" sz="1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FE58B2AF-9205-4864-B70E-4448071F0EAA}"/>
              </a:ext>
            </a:extLst>
          </p:cNvPr>
          <p:cNvSpPr/>
          <p:nvPr/>
        </p:nvSpPr>
        <p:spPr>
          <a:xfrm>
            <a:off x="2684055" y="348866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Provjeri znanje </a:t>
            </a:r>
            <a:endParaRPr lang="hr-HR" sz="1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Hranidbeni lanac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1" y="5254625"/>
            <a:ext cx="10021699" cy="1603375"/>
          </a:xfrm>
        </p:spPr>
        <p:txBody>
          <a:bodyPr>
            <a:normAutofit/>
          </a:bodyPr>
          <a:lstStyle/>
          <a:p>
            <a:r>
              <a:rPr lang="hr-HR" sz="3200" dirty="0"/>
              <a:t>Povezanost u prehrani</a:t>
            </a:r>
          </a:p>
          <a:p>
            <a:r>
              <a:rPr lang="hr-HR" sz="3200" dirty="0"/>
              <a:t>Od proizvođača putem različiti potrošača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životinja, mačka, sisavac, stajanje&#10;&#10;Opis je automatski generiran">
            <a:extLst>
              <a:ext uri="{FF2B5EF4-FFF2-40B4-BE49-F238E27FC236}">
                <a16:creationId xmlns:a16="http://schemas.microsoft.com/office/drawing/2014/main" xmlns="" id="{80DF5C8A-0F8B-4197-B68E-79E40F747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8157"/>
            <a:ext cx="11533963" cy="28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Hranidbena mreža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62" y="1845502"/>
            <a:ext cx="4727713" cy="3249958"/>
          </a:xfrm>
        </p:spPr>
        <p:txBody>
          <a:bodyPr>
            <a:noAutofit/>
          </a:bodyPr>
          <a:lstStyle/>
          <a:p>
            <a:r>
              <a:rPr lang="hr-HR" sz="3200" dirty="0"/>
              <a:t>Jedan organizam je hrana za više drugih organizama</a:t>
            </a:r>
          </a:p>
          <a:p>
            <a:r>
              <a:rPr lang="hr-HR" sz="3200" dirty="0"/>
              <a:t>Hranidbeni lanci povezani zajedničkim članovima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5ED0EF19-476A-4E3F-8758-8AD8E4380ED0}"/>
              </a:ext>
            </a:extLst>
          </p:cNvPr>
          <p:cNvSpPr/>
          <p:nvPr/>
        </p:nvSpPr>
        <p:spPr>
          <a:xfrm>
            <a:off x="732183" y="5557847"/>
            <a:ext cx="246362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Borba za hranu </a:t>
            </a:r>
            <a:endParaRPr lang="hr-HR" sz="28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DA985F0-A670-4966-9BBE-830F0124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56905"/>
            <a:ext cx="795056" cy="7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ptica, nebo, životinja, na otvorenom&#10;&#10;Opis je automatski generiran">
            <a:extLst>
              <a:ext uri="{FF2B5EF4-FFF2-40B4-BE49-F238E27FC236}">
                <a16:creationId xmlns:a16="http://schemas.microsoft.com/office/drawing/2014/main" xmlns="" id="{B016622B-B2A4-474F-98B0-357175F6F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275" y="1542308"/>
            <a:ext cx="6741648" cy="3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1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Prirodna ravnoteža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89" y="1766179"/>
            <a:ext cx="5541288" cy="4351338"/>
          </a:xfrm>
        </p:spPr>
        <p:txBody>
          <a:bodyPr/>
          <a:lstStyle/>
          <a:p>
            <a:r>
              <a:rPr lang="hr-HR" sz="3200" dirty="0"/>
              <a:t>Brojnost članova hranidbenog lanca je uglavnom stalna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Čovjek narušava prirodnu ravnotežu:</a:t>
            </a:r>
          </a:p>
          <a:p>
            <a:r>
              <a:rPr lang="hr-HR" sz="3200" dirty="0"/>
              <a:t>Onečišćuje prirodu</a:t>
            </a:r>
          </a:p>
          <a:p>
            <a:r>
              <a:rPr lang="hr-HR" sz="3200" dirty="0"/>
              <a:t>Nepropisno lovi životinje</a:t>
            </a:r>
          </a:p>
          <a:p>
            <a:r>
              <a:rPr lang="hr-HR" sz="3200" dirty="0"/>
              <a:t>Uništava prirodna staništa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ptica, životinja, nebo&#10;&#10;Opis je automatski generiran">
            <a:extLst>
              <a:ext uri="{FF2B5EF4-FFF2-40B4-BE49-F238E27FC236}">
                <a16:creationId xmlns:a16="http://schemas.microsoft.com/office/drawing/2014/main" xmlns="" id="{DC35C8BE-5606-471F-B6FB-E4D174447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677" y="1580381"/>
            <a:ext cx="5334744" cy="36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90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Kruženje tvari i protok energije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Organizmi dobivaju energiju iz hrane</a:t>
            </a:r>
          </a:p>
          <a:p>
            <a:r>
              <a:rPr lang="hr-HR" sz="3200" dirty="0"/>
              <a:t>Dio energije organizam troši za svoje životne procese</a:t>
            </a:r>
          </a:p>
          <a:p>
            <a:r>
              <a:rPr lang="hr-HR" sz="3200" dirty="0"/>
              <a:t>Oslobađa toplinsku energiju</a:t>
            </a:r>
          </a:p>
          <a:p>
            <a:r>
              <a:rPr lang="hr-HR" sz="3200" dirty="0"/>
              <a:t>Svaki sljedeći član hranidbenog lanca dobiva manje energije</a:t>
            </a:r>
          </a:p>
          <a:p>
            <a:r>
              <a:rPr lang="hr-HR" sz="3200" dirty="0"/>
              <a:t>Energija protječe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5B958F-5572-4CCE-876A-1DB9C618F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5193" y="1825625"/>
            <a:ext cx="6196807" cy="42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65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Kruženje tvari i protok energije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29" y="1825625"/>
            <a:ext cx="497431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Uginule organizme razlagači razgrađuju na tvari</a:t>
            </a:r>
          </a:p>
          <a:p>
            <a:r>
              <a:rPr lang="hr-HR" sz="3200" dirty="0"/>
              <a:t>Biljke crpe te mineralne tvari iz tla </a:t>
            </a:r>
          </a:p>
          <a:p>
            <a:r>
              <a:rPr lang="hr-HR" sz="3200" dirty="0"/>
              <a:t>Mineralne tvari koriste za </a:t>
            </a:r>
            <a:r>
              <a:rPr lang="hr-HR" sz="3200" dirty="0" smtClean="0"/>
              <a:t>rast i razvoj</a:t>
            </a:r>
            <a:endParaRPr lang="hr-HR" sz="3200" dirty="0"/>
          </a:p>
          <a:p>
            <a:r>
              <a:rPr lang="hr-HR" sz="3200" dirty="0"/>
              <a:t>Tvari kruže 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18CB5B2-6E53-4B79-8036-03E3B07D7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325" y="1662580"/>
            <a:ext cx="6610675" cy="45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7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Prilagodba i odnosi na staništu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614" y="5583141"/>
            <a:ext cx="8226287" cy="1089853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Prilagodba staništu bojom tijela (polarna lisica)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65348315-7433-4A43-AF15-64490C57ABAF}"/>
              </a:ext>
            </a:extLst>
          </p:cNvPr>
          <p:cNvSpPr/>
          <p:nvPr/>
        </p:nvSpPr>
        <p:spPr>
          <a:xfrm>
            <a:off x="429841" y="6119689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44F6762-8CD2-4863-83F7-DAEBC7694DB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482" y="5583141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a na kojoj se prikazuje snijeg, stablo, sisavac, na otvorenom&#10;&#10;Opis je automatski generiran">
            <a:extLst>
              <a:ext uri="{FF2B5EF4-FFF2-40B4-BE49-F238E27FC236}">
                <a16:creationId xmlns:a16="http://schemas.microsoft.com/office/drawing/2014/main" xmlns="" id="{3E7FE239-25D1-4B59-B959-FCBD02CB8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776" y="1520026"/>
            <a:ext cx="5844368" cy="38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94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65348315-7433-4A43-AF15-64490C57ABAF}"/>
              </a:ext>
            </a:extLst>
          </p:cNvPr>
          <p:cNvSpPr/>
          <p:nvPr/>
        </p:nvSpPr>
        <p:spPr>
          <a:xfrm>
            <a:off x="418589" y="6001102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44F6762-8CD2-4863-83F7-DAEBC7694DB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042" y="5469435"/>
            <a:ext cx="4514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a na kojoj se prikazuje životinja, daždevnjak, žuto, nebo&#10;&#10;Opis je automatski generiran">
            <a:extLst>
              <a:ext uri="{FF2B5EF4-FFF2-40B4-BE49-F238E27FC236}">
                <a16:creationId xmlns:a16="http://schemas.microsoft.com/office/drawing/2014/main" xmlns="" id="{2A8ED65C-05B8-4EDD-B772-D1F92B51C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161" y="975841"/>
            <a:ext cx="6500491" cy="433095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949" y="5392699"/>
            <a:ext cx="8539078" cy="820825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Upozoravajuća boja tijela (pjegavi daždevnjak)</a:t>
            </a:r>
          </a:p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Prilagodba i odnosi na staništu</a:t>
            </a:r>
          </a:p>
        </p:txBody>
      </p:sp>
    </p:spTree>
    <p:extLst>
      <p:ext uri="{BB962C8B-B14F-4D97-AF65-F5344CB8AC3E}">
        <p14:creationId xmlns:p14="http://schemas.microsoft.com/office/powerpoint/2010/main" xmlns="" val="820057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406</Words>
  <Application>Microsoft Office PowerPoint</Application>
  <PresentationFormat>Custom</PresentationFormat>
  <Paragraphs>97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Odnosi među živim bićima na zajedničkom staništu </vt:lpstr>
      <vt:lpstr>Hranidbeni odnosi</vt:lpstr>
      <vt:lpstr>Hranidbeni lanac</vt:lpstr>
      <vt:lpstr>Hranidbena mreža</vt:lpstr>
      <vt:lpstr>Prirodna ravnoteža</vt:lpstr>
      <vt:lpstr>Kruženje tvari i protok energije</vt:lpstr>
      <vt:lpstr>Kruženje tvari i protok energije</vt:lpstr>
      <vt:lpstr>Prilagodba i odnosi na staništu</vt:lpstr>
      <vt:lpstr>Prilagodba i odnosi na staništu</vt:lpstr>
      <vt:lpstr>Prilagodba i odnosi na staništu</vt:lpstr>
      <vt:lpstr>Prilagodba i odnosi na staništu</vt:lpstr>
      <vt:lpstr>Natjecanje za životni prostor i hranu </vt:lpstr>
      <vt:lpstr>Suparništvo </vt:lpstr>
      <vt:lpstr>Suradnja unutar populacije </vt:lpstr>
      <vt:lpstr>Suradnja među različitim vrstama – oboje imaju koristi</vt:lpstr>
      <vt:lpstr>Suradnja među različitim vrstama – oboje imaju koristi</vt:lpstr>
      <vt:lpstr>Suradnja među različitim vrstama – jedan ima korist</vt:lpstr>
      <vt:lpstr>Suradnja među različitim vrstama – jedan ima korist, a drugom se nanosi šteta - PARAZITI 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sk-mpovalec</cp:lastModifiedBy>
  <cp:revision>8</cp:revision>
  <dcterms:created xsi:type="dcterms:W3CDTF">2019-07-11T09:44:02Z</dcterms:created>
  <dcterms:modified xsi:type="dcterms:W3CDTF">2020-08-13T10:46:04Z</dcterms:modified>
</cp:coreProperties>
</file>